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notesSlides/notesSlide4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5.xml" ContentType="application/vnd.openxmlformats-officedocument.presentationml.notesSlide+xml"/>
  <Override PartName="/ppt/ink/ink5.xml" ContentType="application/inkml+xml"/>
  <Override PartName="/ppt/notesSlides/notesSlide6.xml" ContentType="application/vnd.openxmlformats-officedocument.presentationml.notesSlide+xml"/>
  <Override PartName="/ppt/ink/ink6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82" r:id="rId5"/>
    <p:sldId id="283" r:id="rId6"/>
    <p:sldId id="291" r:id="rId7"/>
    <p:sldId id="284" r:id="rId8"/>
    <p:sldId id="294" r:id="rId9"/>
    <p:sldId id="297" r:id="rId10"/>
    <p:sldId id="296" r:id="rId11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31" autoAdjust="0"/>
  </p:normalViewPr>
  <p:slideViewPr>
    <p:cSldViewPr snapToGrid="0">
      <p:cViewPr varScale="1">
        <p:scale>
          <a:sx n="90" d="100"/>
          <a:sy n="90" d="100"/>
        </p:scale>
        <p:origin x="350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0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5FAA28-D333-4D57-AF0E-BDF53B4498B2}" type="datetime1">
              <a:rPr lang="en-GB" smtClean="0"/>
              <a:t>21/09/2023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23:00:17.98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216 38 24575,'53'2'0,"104"19"0,-144-19 0,46 7 0,0-3 0,61-2 0,-96-3 0,-1 0 0,25 6 0,14 1 0,463 9 0,-490-20 0,1-2 0,-1-1 0,41-13 0,-25 6 0,3-1 0,1 3 0,90-7 0,140 17 0,-145 2 0,78 17 0,-55-2 0,-151-15 0,-1 1 0,1 0 0,-1 1 0,13 5 0,-13-4 0,0-1 0,0 0 0,0 0 0,17 1 0,80-5 0,-128 1 0,-97 0 0,-138-17 0,166 5 0,-178 2 0,143 12 0,-129 7 0,145 1 0,-89 7 0,57-6 0,-66 2 0,-920-14 0,1612 1 0,-426-3 0,63-11 0,13-1 0,827 2 0,-640 14 0,-151-2 0,177 2 0,-313 6 0,-35-7 0,0 0 0,0 1 0,0-1 0,0 0 0,0 1 0,0-1 0,0 1 0,0-1 0,0 1 0,-1 0 0,1-1 0,0 1 0,0 0 0,0 1 0,-1-2 0,0 1 0,0-1 0,0 1 0,1-1 0,-1 1 0,-1-1 0,1 1 0,0-1 0,0 1 0,0-1 0,0 1 0,0-1 0,0 1 0,0-1 0,-1 1 0,1-1 0,0 1 0,0-1 0,-1 0 0,1 1 0,0-1 0,-1 1 0,1-1 0,0 0 0,-1 1 0,1-1 0,-1 0 0,1 1 0,-1-1 0,0 1 0,-5 2 0,0 0 0,-1 0 0,1 0 0,-1 0 0,1-1 0,-1 0 0,0-1 0,-10 2 0,-2 1 0,-100 18 0,-1-6 0,-124 2 0,237-18 0,-1 0 0,1 1 0,0 0 0,0 0 0,-1 1 0,1 0 0,0 0 0,1 1 0,-1 0 0,0 0 0,1 1 0,-1-1 0,1 1 0,0 1 0,1-1 0,-9 8 0,10-8 0,-1-1 0,1 0 0,-1 0 0,0 0 0,0 0 0,0-1 0,-12 4 0,-41 7 0,33-8 0,-114 19 0,114-19 0,-1-2 0,0 0 0,1-2 0,-30-2 0,11 1 0,-133-1 0,604 1 0,-403-1 0,0-2 0,0-1 0,36-9 0,-30 5 0,48-5 0,274 9 0,-194 6 0,-29-1 0,127-3 0,-248 2 0,0 0 0,-1-1 0,1 0 0,-1-1 0,1 0 0,-1 0 0,0 0 0,0-1 0,10-5 0,-12 4 0,0 0 0,0 1 0,0-2 0,0 1 0,-1-1 0,0 1 0,0-1 0,0 0 0,0-1 0,-1 1 0,5-10 0,38-96 0,-44 106 0,0 0 0,1 1 0,-1-1 0,1 1 0,0-1 0,1 1 0,-1 0 0,1 0 0,-1 1 0,1-1 0,7-4 0,-8 6 0,0 0 0,-1 0 0,1 1 0,0-1 0,0 1 0,0 0 0,0 0 0,0 0 0,1 0 0,-1 1 0,0-1 0,0 1 0,0 0 0,1 0 0,-1 0 0,0 0 0,0 1 0,0-1 0,1 1 0,3 1 0,-5 0 0,1 0 0,0-1 0,-1 2 0,1-1 0,-1 0 0,0 0 0,0 1 0,0-1 0,0 1 0,0 0 0,0 0 0,-1-1 0,1 1 0,0 4 0,17 44 0,-17-42 0,0 1 0,-1-1 0,0 0 0,-1 1 0,1-1 0,-3 18 0,-2-1 0,-9 28 0,4-20 0,6-17 0,1-1 0,1 1 0,1 0 0,0 0 0,1 0 0,4 19 0,0 12 0,5 13 0,-6-44 0,3 35 0,-6-29 0,-1-12 0,0 0 0,1 0 0,0 0 0,0 0 0,1 0 0,1 0 0,0-1 0,0 1 0,8 15 0,1-8 0,-9-16 0,-1 1 0,0 0 0,0 0 0,0-1 0,-1 2 0,1-1 0,-1 0 0,0 0 0,2 4 0,-3-6 0,0-1 0,0 0 0,0 1 0,-1-1 0,1 0 0,0 1 0,0-1 0,0 0 0,0 0 0,0 1 0,-1-1 0,1 0 0,0 0 0,0 1 0,-1-1 0,1 0 0,0 0 0,0 1 0,-1-1 0,1 0 0,0 0 0,0 0 0,-1 0 0,1 0 0,0 1 0,-1-1 0,1 0 0,0 0 0,-1 0 0,1 0 0,0 0 0,-1 0 0,1 0 0,0 0 0,-1 0 0,1 0 0,0 0 0,-1 0 0,1 0 0,0-1 0,-1 1 0,1 0 0,0 0 0,0 0 0,-1 0 0,1-1 0,-17-5 0,-1-5 0,1 0 0,-20-17 0,19 14 0,-29-17 0,40 27 0,0 1 0,-1-1 0,1 1 0,-1 1 0,0-1 0,0 2 0,-15-3 0,13 3 0,1 0 0,0-1 0,0 0 0,0-1 0,0 1 0,0-2 0,1 1 0,-1-1 0,-10-7 0,-2 1 0,-1 1 0,0 1 0,-1 0 0,0 2 0,0 1 0,-27-2 0,34 4 0,-33-3 0,1 2 0,-95 5 0,60 11 0,13-2 0,55-8 0,0 1 0,1 1 0,-24 8 0,23-7 0,1 0 0,-1-1 0,-24 3 0,-6-5 0,30-2 0,1 1 0,0 0 0,0 1 0,0 0 0,-21 7 0,35-9 0,0 0 0,0 0 0,0 0 0,0 0 0,0 0 0,0 0 0,0 1 0,0-1 0,0 0 0,0 0 0,0 0 0,0 0 0,0 0 0,0 0 0,0 0 0,1 0 0,-1 0 0,0 0 0,0 0 0,0 0 0,0 0 0,0 1 0,0-1 0,0 0 0,0 0 0,0 0 0,0 0 0,0 0 0,0 0 0,0 0 0,0 0 0,0 0 0,0 0 0,0 0 0,0 0 0,0 1 0,-1-1 0,1 0 0,0 0 0,0 0 0,0 0 0,0 0 0,0 0 0,0 0 0,0 0 0,0 0 0,0 0 0,0 0 0,0 0 0,0 0 0,0 0 0,0 0 0,0 0 0,0 0 0,-1 1 0,14 1 0,17 0 0,412-3 0,-265-11 0,-167 12 41,-3 1 17,-1-1-1,1-1 1,-1 1-1,10-3 1,-14 3-135,0-1 0,-1 1 0,1-1 0,0 0 0,-1 0 0,1 1 0,-1-1 0,1 0 0,-1-1 0,0 1 0,1 0 0,-1 0 0,0 0 0,0-1 0,0 1 0,0-1 0,0 1 0,0-1 0,0 1 0,0-1 0,0-2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22:58:22.03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757 157 24575,'0'-3'0,"-7"2"0,-8 1 0,-15 5 0,0 1 0,-56 20 0,34-10 0,-13 3 0,-93 31 0,156-49 0,-1 0 0,0 0 0,0 1 0,1-1 0,-1 1 0,0 0 0,1-1 0,0 1 0,-4 3 0,6-4 0,0-1 0,0 0 0,-1 1 0,1-1 0,0 0 0,0 1 0,0-1 0,0 1 0,0-1 0,0 0 0,-1 1 0,1-1 0,0 0 0,0 1 0,0-1 0,0 1 0,0-1 0,1 0 0,-1 1 0,0-1 0,0 1 0,0-1 0,0 0 0,0 1 0,0-1 0,1 0 0,-1 1 0,1 0 0,0 1 0,0-1 0,1 0 0,-1 0 0,0 0 0,1 0 0,-1 0 0,1-1 0,-1 1 0,3 1 0,19 5 0,0 0 0,0-2 0,1 0 0,0-2 0,0 0 0,28-2 0,-24 1 0,496-4 0,-501 1 0,-13 1 0,0 0 0,-1 0 0,1-1 0,17-4 0,-25 2 0,-7-2 0,-14-2 0,0 0 0,-29-5 0,20 4 0,-248-56 0,-289-30 0,401 73 0,151 17 0,19 2 0,29 0 0,531 1 0,-124 4 0,-389-5 0,-36-1 0,-25-2 0,-31-4 0,-97-6 0,-186 5 0,245 9 0,-147 0 0,217 0 0,12-1 0,19-3 0,226-25 0,367 2 0,-988 30 0,1553-2 0,-1467 10 0,114-3 0,114-5 0,-286 22 0,341-24 0,1 0 0,-1 0 0,0 0 0,1 1 0,-1-1 0,0 1 0,1-1 0,-1 1 0,1-1 0,-1 1 0,1 0 0,-3 2 0,4-3 0,0 0 0,-1 1 0,1-1 0,0 0 0,0 1 0,1-1 0,-1 1 0,0-1 0,0 0 0,0 1 0,0-1 0,0 0 0,0 0 0,0 1 0,0-1 0,1 0 0,-1 1 0,0-1 0,0 0 0,0 1 0,1-1 0,-1 0 0,0 0 0,0 0 0,1 1 0,-1-1 0,0 0 0,1 0 0,-1 0 0,0 1 0,1-1 0,-1 0 0,0 0 0,1 0 0,-1 0 0,47 16 0,57 5 0,197 15 0,-265-33 0,264 15 0,-297-17 0,18 0 0,-39 0 0,4-1 0,-353 14 0,32-1 0,165-8 0,160-3 0,17 0 0,30 0 0,747 2 0,-567-5 0,-201 1 0,-15-1 0,-3 1 0,-26-3 0,23 3 0,-228-12 0,-27-2 0,2-21 0,151 14 0,107 20 0,7 0 0,15-1 0,453-6 0,-272 6 0,-173 2 0,-18 1 0,0 0 0,0-2 0,0 1 0,0-1 0,-1-1 0,1 0 0,0-1 0,14-5 0,-26 8 0,0 0 0,-1 0 0,1 0 0,0 0 0,0 0 0,0 0 0,0 0 0,0 0 0,0 0 0,-1 0 0,1 0 0,0-1 0,0 1 0,0 0 0,0 0 0,0 0 0,0 0 0,0 0 0,-1 0 0,1 0 0,0 0 0,0-1 0,0 1 0,0 0 0,0 0 0,0 0 0,0 0 0,0 0 0,0-1 0,0 1 0,0 0 0,0 0 0,0 0 0,0 0 0,0 0 0,0-1 0,0 1 0,0 0 0,0 0 0,0 0 0,0 0 0,0 0 0,0 0 0,0-1 0,0 1 0,0 0 0,0 0 0,1 0 0,-1 0 0,0 0 0,0 0 0,0 0 0,0-1 0,0 1 0,0 0 0,0 0 0,1 0 0,-1 0 0,0 0 0,0 0 0,0 0 0,0 0 0,0 0 0,0 0 0,1 0 0,-1 0 0,0 0 0,-8-3 0,1 2 0,-1-1 0,0 1 0,0 0 0,0 0 0,-10 2 0,-3-2 0,-204-5 0,-286-19 0,493 22 0,38 1 0,448 2 0,40-1 0,-210 3 0,-224 4 0,139 31 0,-175-27 0,-7-2 0,1-1 0,54 5 0,-67-10 0,40 9 0,1 0 0,79 11 0,-78-14 0,-49-7 0,0 0 0,1 1 0,-1 0 0,0 1 0,0 0 0,15 7 0,-24-8 0,1 0 0,-1 0 0,1-1 0,0 1 0,0-1 0,-1 0 0,1 0 0,5 0 0,-8-1 0,1-1 0,-1 1 0,0 0 0,1 0 0,-1-1 0,0 1 0,0-1 0,0 1 0,1-1 0,-1 0 0,0 1 0,0-1 0,0 0 0,0 0 0,0 0 0,0 1 0,0-1 0,0 0 0,-1 0 0,1-1 0,0 1 0,0 0 0,-1 0 0,1 0 0,-1 0 0,1-1 0,-1 1 0,1-2 0,4-11 0,-4 9 0,1 0 0,-1 0 0,1 0 0,0 0 0,1 1 0,-1-1 0,1 1 0,5-7 0,-8 11 0,0-1 0,1 1 0,-1 0 0,0 0 0,0 0 0,1 0 0,-1-1 0,0 1 0,0 0 0,1 0 0,-1 0 0,0 0 0,0 0 0,1 0 0,-1 0 0,0 0 0,1 0 0,-1 0 0,0 0 0,0 0 0,1 0 0,-1 0 0,0 0 0,0 0 0,1 0 0,-1 0 0,0 0 0,1 0 0,-1 0 0,0 1 0,0-1 0,0 0 0,1 0 0,-1 0 0,0 0 0,0 1 0,1-1 0,-1 0 0,0 0 0,0 0 0,0 1 0,0-1 0,1 0 0,-1 0 0,0 1 0,0-1 0,0 0 0,0 0 0,0 1 0,0-1 0,0 0 0,0 1 0,0-1 0,0 0 0,0 0 0,0 1 0,0-1 0,0 1 0,3 18 0,-3-18 0,1 66 0,-2-39 0,2 0 0,7 45 0,2-15 0,-3 0 0,-1 101 0,-6-152 0,0-1 0,0 0 0,1 0 0,0 1 0,0-1 0,1 0 0,0 0 0,0 0 0,0 0 0,1-1 0,-1 1 0,1-1 0,6 9 0,-7-13 0,-1 1 0,0-1 0,-1 0 0,1 1 0,0-1 0,0 1 0,-1-1 0,1 1 0,0 0 0,-1-1 0,0 1 0,1 0 0,-1-1 0,0 3 0,0-3 0,-1 0 0,1 0 0,-1 0 0,1 0 0,-1 0 0,1 0 0,-1-1 0,1 1 0,-1 0 0,0 0 0,0-1 0,1 1 0,-1-1 0,0 1 0,0 0 0,0-1 0,0 1 0,1-1 0,-1 0 0,0 1 0,0-1 0,0 0 0,0 1 0,0-1 0,0 0 0,-2 0 0,-35 5 0,1-2 0,-1-2 0,-70-6 0,102 5 0,-168-15 0,-170-4 0,289 19 0,16 0 0,1 1 0,-76 12 0,97-10 0,0 0 0,0-1 0,0-1 0,0 0 0,-20-2 0,33 0 0,0-1 0,0 1 0,0-1 0,0 1 0,0-1 0,0 0 0,1-1 0,-1 1 0,1 0 0,-1-1 0,1 0 0,0 0 0,0 0 0,0 0 0,1-1 0,-3-3 0,-3-4 0,1-1 0,0 0 0,-8-21 0,11 23 0,0-1 0,2 0 0,-1 0 0,1 0 0,1 0 0,0 0 0,0-20 0,3 9 0,1 0 0,10-40 0,-11 52 0,-1 0 0,0 0 0,0-18 0,-2 18 0,2 1 0,-1 0 0,1 0 0,3-13 0,-3 20 0,-1 1 0,1 0 0,-1 0 0,1-1 0,0 1 0,0 0 0,-1 0 0,1 0 0,0 0 0,0 0 0,0 0 0,0 0 0,0 0 0,0 0 0,1 0 0,-1 1 0,0-1 0,0 0 0,1 1 0,1-1 0,32-5 0,-30 5 0,303-5-152,-230 7-1061,-14 0-5613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22:59:05.7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1 164 24575,'0'-7'0,"0"0"0,1 0 0,0 0 0,0 0 0,1 0 0,0 0 0,0 1 0,0-1 0,1 1 0,0-1 0,5-8 0,-7 15 0,-1-1 0,1 1 0,-1 0 0,0-1 0,1 1 0,-1-1 0,1 1 0,-1 0 0,1-1 0,-1 1 0,1 0 0,-1-1 0,1 1 0,-1 0 0,1 0 0,0 0 0,-1 0 0,1 0 0,-1-1 0,1 1 0,0 0 0,-1 0 0,1 0 0,-1 0 0,1 1 0,0-1 0,-1 0 0,1 0 0,-1 0 0,1 0 0,-1 1 0,1-1 0,0 0 0,-1 0 0,1 1 0,-1-1 0,1 0 0,-1 1 0,0-1 0,1 1 0,-1-1 0,1 1 0,-1-1 0,0 1 0,1-1 0,-1 1 0,0-1 0,0 1 0,1-1 0,-1 1 0,0-1 0,0 1 0,0 0 0,14 40 0,-12-32 0,68 253 0,-68-253 0,0 0 0,0 1 0,1-1 0,0 0 0,5 9 0,-8-17 0,0-1 0,1 1 0,-1 0 0,0-1 0,1 1 0,-1-1 0,1 1 0,-1-1 0,1 1 0,-1-1 0,1 1 0,-1-1 0,1 0 0,-1 1 0,1-1 0,-1 0 0,1 1 0,0-1 0,-1 0 0,1 0 0,0 1 0,-1-1 0,1 0 0,-1 0 0,1 0 0,0 0 0,-1 0 0,1 0 0,0 0 0,-1 0 0,2 0 0,0-1 0,0 0 0,0 0 0,-1 0 0,1 0 0,0 0 0,0 0 0,-1-1 0,1 1 0,-1-1 0,2-1 0,4-5 0,-1 0 0,0-1 0,6-11 0,39-93 0,-36 74 0,2 2 0,29-47 0,-41 75 0,0-1 0,0 1 0,5-20 0,-2 7 0,-8 21 0,1 0 0,-1 0 0,0 0 0,1 0 0,-1 0 0,1 0 0,-1 0 0,1 0 0,-1 1 0,1-1 0,0 0 0,-1 0 0,1 1 0,0-1 0,0 0 0,0 1 0,-1-1 0,1 1 0,0-1 0,0 1 0,0-1 0,0 1 0,0 0 0,0-1 0,1 1 0,0 0 0,0 0 0,0 0 0,-1 1 0,1-1 0,0 0 0,0 1 0,0-1 0,-1 1 0,1 0 0,0 0 0,-1 0 0,4 2 0,3 3 0,-1 0 0,1 1 0,12 14 0,-8-6 0,-1-1 0,0 2 0,14 26 0,-22-36 0,0 0 0,-1 0 0,1 1 0,-1-1 0,-1 0 0,1 1 0,-1 0 0,0-1 0,-1 1 0,1 0 0,-1 0 0,-1-1 0,0 11 0,85-93 0,-23 27 0,-35 31 0,-2-2 0,33-34 0,-52 49 0,1 0 0,-1 1 0,1 0 0,0 0 0,0 0 0,0 1 0,1-1 0,-1 2 0,1-1 0,0 1 0,12-3 0,1 1 0,0 1 0,38 0 0,-56 3 0,0-1 0,0 1 0,0 1 0,0-1 0,0 0 0,0 0 0,0 1 0,0-1 0,0 1 0,0 0 0,0 0 0,0-1 0,0 1 0,-1 0 0,1 1 0,0-1 0,-1 0 0,1 0 0,0 1 0,-1-1 0,2 3 0,-1-1 0,-1 0 0,1 0 0,-1 0 0,0 0 0,0 0 0,0 0 0,-1 0 0,1 0 0,-1 0 0,0 0 0,0 1 0,0 4 0,-2 5 0,0-1 0,0 1 0,-1-1 0,-1 1 0,-10 21 0,9-25 0,-1 1 0,0-1 0,0-1 0,-1 1 0,0-1 0,-1 0 0,1-1 0,-2 0 0,1 0 0,-17 10 0,-12 10 0,37-27 0,0 0 0,-1 0 0,1 1 0,-1-1 0,1 0 0,0 1 0,-1-1 0,1 0 0,0 1 0,-1-1 0,1 0 0,0 1 0,0-1 0,-1 0 0,1 1 0,0-1 0,0 1 0,0-1 0,0 1 0,0-1 0,-1 1 0,1-1 0,0 1 0,8 3 0,23-4 0,39-12 0,1-4 0,97-34 0,-54 14 0,-59 20 0,1 3 0,0 2 0,1 2 0,0 3 0,67 1 0,-122 5 0,98 2 0,181 27 0,-188-12 0,0-5 0,0-3 0,161-7 0,-230-5 0,1-1 0,45-14 0,-19 4 0,9-5 0,7-2 0,-64 21 0,0-1 0,0 1 0,-1 0 0,1 0 0,0 0 0,0 0 0,0 1 0,-1-1 0,1 1 0,0-1 0,0 1 0,-1 0 0,1 0 0,0 0 0,-1 1 0,1-1 0,-1 1 0,0-1 0,0 1 0,1 0 0,-1 0 0,0 0 0,0 0 0,0 0 0,2 5 0,4 4 0,-2 0 0,0 1 0,0 0 0,5 16 0,-8-14 0,0 0 0,0 0 0,-1 1 0,-1-1 0,-1 0 0,0 1 0,0-1 0,-2 0 0,-3 19 0,-1-5 0,1-10 0,2 0 0,0 0 0,0 24 0,3-28 0,1 1 0,1-1 0,0 0 0,1 0 0,7 20 0,31 64 0,-26-66 0,-14-30 0,-1 0 0,1 0 0,0 0 0,0 0 0,-1 0 0,1 0 0,-1 0 0,0 0 0,1 0 0,-1 0 0,0 0 0,-1 3 0,1-4 0,0-1 0,-1 1 0,1 0 0,-1-1 0,1 1 0,-1-1 0,1 1 0,-1-1 0,1 1 0,-1-1 0,0 1 0,1-1 0,-1 1 0,0-1 0,1 0 0,-1 0 0,0 1 0,1-1 0,-1 0 0,0 0 0,0 0 0,1 1 0,-1-1 0,0 0 0,0 0 0,1 0 0,-1-1 0,0 1 0,0 0 0,0 0 0,1 0 0,-1 0 0,0-1 0,1 1 0,-1 0 0,-1-1 0,-171-33 0,141 27 0,-47-16 0,57 15 0,-1 1 0,0 1 0,0 1 0,-46-4 0,-119-8 0,127 9 0,-54-7 0,-128-10 0,206 24 0,11-1 0,1 1 0,-1 2 0,1 1 0,-48 9 0,71-11 0,0 1 0,0-1 0,0 1 0,0-1 0,1 1 0,-1 0 0,0 0 0,0 0 0,0 0 0,1 0 0,-1 0 0,0 0 0,1 1 0,0-1 0,-1 1 0,1-1 0,0 1 0,-1-1 0,1 1 0,0 0 0,-1 2 0,2-1 0,0-1 0,-1 0 0,1 1 0,0-1 0,1 1 0,-1-1 0,0 1 0,1-1 0,-1 1 0,1-1 0,0 0 0,0 1 0,0-1 0,0 0 0,0 0 0,0 0 0,2 2 0,87 128 0,-87-129 0,0 1 0,0-1 0,1 0 0,-1 0 0,1 0 0,0 0 0,0-1 0,0 1 0,0-1 0,0 0 0,1 0 0,-1-1 0,0 1 0,1-1 0,-1 0 0,1 0 0,6 0 0,9 0 0,1 0 0,35-5 0,-14 1 0,48 2 0,86-6 0,-168 5 0,0 0 0,0 0 0,-1-1 0,1 0 0,-1 0 0,0-1 0,12-8 0,20-9 0,-23 14-1365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22:59:40.4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0 356 24575,'34'-7'0,"-6"1"0,19 3 0,1 3 0,73 8 0,1 0 0,-117-8 0,0-1 0,0 1 0,0-1 0,0-1 0,0 1 0,0-1 0,-1 0 0,1 0 0,-1 0 0,1 0 0,-1-1 0,0 0 0,0 0 0,4-3 0,3-4 0,0 0 0,-1-1 0,13-17 0,-18 22 0,-1-1 0,0 1 0,0-1 0,-1 1 0,0-1 0,0 0 0,0 0 0,-1 0 0,0-1 0,-1 1 0,0-1 0,0 1 0,0-1 0,-1 1 0,-1-12 0,1 17 0,-1-1 0,0 0 0,0 1 0,0 0 0,0-1 0,0 1 0,-1 0 0,1-1 0,-1 1 0,1 0 0,-1 0 0,0 0 0,0 0 0,0 0 0,0 1 0,0-1 0,0 1 0,0-1 0,-1 1 0,-1-1 0,-6-3 0,-1 1 0,1 0 0,-19-3 0,-258-45 0,281 51 0,-3-1 0,-1 1 0,1 0 0,0 1 0,-1-1 0,-15 3 0,25-2 0,-1 0 0,1 0 0,-1 0 0,1 0 0,-1 1 0,1-1 0,-1 0 0,1 0 0,-1 0 0,1 1 0,-1-1 0,1 0 0,-1 0 0,1 1 0,0-1 0,-1 0 0,1 1 0,-1-1 0,1 1 0,0-1 0,0 1 0,-1-1 0,1 0 0,0 1 0,-1-1 0,1 1 0,0-1 0,0 1 0,0-1 0,0 1 0,0-1 0,0 1 0,-1 0 0,1-1 0,0 1 0,0-1 0,1 1 0,-1-1 0,0 1 0,0-1 0,0 1 0,0-1 0,0 1 0,0-1 0,1 1 0,-1-1 0,0 1 0,1-1 0,-1 1 0,0-1 0,0 0 0,1 1 0,-1-1 0,1 1 0,-1-1 0,0 0 0,1 0 0,0 1 0,0 0 0,-1-1 0,1 1 0,0 0 0,-1-1 0,1 1 0,0-1 0,0 1 0,0-1 0,0 0 0,-1 1 0,1-1 0,0 0 0,0 0 0,0 0 0,0 1 0,0-1 0,0 0 0,0 0 0,0 0 0,0 0 0,0 0 0,0-1 0,-1 1 0,1 0 0,0 0 0,0-1 0,0 1 0,0 0 0,0-1 0,-1 1 0,1-1 0,0 1 0,0-1 0,-1 0 0,1 1 0,0-1 0,-1 1 0,1-1 0,0-1 0,20-42-1365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22:59:33.42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3183 941 24575,'0'-3'0,"-1"0"0,0-1 0,0 1 0,0 0 0,-1 0 0,1 0 0,-3-3 0,-2-6 0,-2-7 0,1 0 0,1 0 0,1 0 0,1-1 0,0 1 0,2-1 0,-1-27 0,4-507 0,0 553 0,-1-1 0,0 1 0,0 0 0,0-1 0,-1 1 0,1 0 0,0 0 0,0 0 0,-1-1 0,1 1 0,0 0 0,-1 0 0,0 0 0,1 0 0,-1-1 0,1 1 0,-1 0 0,-2-1 0,3 1 0,-1 1 0,0 0 0,0-1 0,0 1 0,0 0 0,0 0 0,0 0 0,0 0 0,0 0 0,0 0 0,0 0 0,0 0 0,0 0 0,0 1 0,0-1 0,0 0 0,0 0 0,0 1 0,0-1 0,0 1 0,0-1 0,1 1 0,-1-1 0,0 1 0,-1 1 0,1-2 0,-1 2 0,1-1 0,-1 0 0,0 0 0,0 0 0,0-1 0,0 1 0,0 0 0,0-1 0,0 1 0,0-1 0,0 0 0,0 0 0,-1 1 0,-1-2 0,-19 0 0,1-2 0,-28-7 0,-167-47 0,-93-19 0,300 73 0,1 2 0,-1-1 0,0 1 0,1 0 0,-1 1 0,0 1 0,0-1 0,-16 4 0,24-3 0,0 0 0,1-1 0,-1 1 0,0 0 0,0 0 0,1 0 0,-1 0 0,1 0 0,-1 1 0,1-1 0,0 0 0,-1 1 0,1-1 0,0 1 0,0-1 0,0 1 0,0 0 0,0-1 0,-1 4 0,0 2 0,0 1 0,0-1 0,1 0 0,0 8 0,0-8 0,0 0 0,0 0 0,-4 13 0,-22 34 0,22-45 0,-1 1 0,1 0 0,1 0 0,0 0 0,0 1 0,1-1 0,-3 19 0,4-9 0,1-1 0,0 1 0,2-1 0,0 1 0,1-1 0,1 0 0,1 1 0,1-2 0,12 33 0,-12-40 0,1 3 0,0 0 0,11 16 0,-13-24 0,0-2 0,0 1 0,0 0 0,1-1 0,-1 1 0,1-1 0,0-1 0,9 6 0,-1-2 0,0-2 0,1 1 0,0-2 0,0 0 0,0 0 0,1-1 0,-1-1 0,1-1 0,0 0 0,-1-1 0,1 0 0,0-1 0,15-3 0,-27 3 0,0 0 0,-1 0 0,1 0 0,-1-1 0,1 1 0,-1 0 0,1-1 0,-1 0 0,0 0 0,0 0 0,0 0 0,0 0 0,0 0 0,0 0 0,1-3 0,24-43 0,-14 22 0,86-118 0,-98 143 0,0-1 0,-1 1 0,1-1 0,0 1 0,0-1 0,1 1 0,-1 0 0,0-1 0,0 1 0,1 0 0,-1 0 0,0 0 0,1 0 0,-1 0 0,1 0 0,2 0 0,-4 1 0,1 0 0,-1 0 0,1 0 0,-1 0 0,0 0 0,1 0 0,-1 0 0,0 0 0,1 0 0,-1 1 0,1-1 0,-1 0 0,0 0 0,1 0 0,-1 1 0,0-1 0,0 0 0,1 0 0,-1 1 0,0-1 0,0 0 0,1 1 0,-1-1 0,0 0 0,0 1 0,1 0 0,3 19 0,-1 44 0,7 85 0,-9-126 0,0 1 0,-5 40 0,2-42 0,1 0 0,0 0 0,4 31 0,-1-48 0,-1-1 0,1 1 0,0 0 0,0 0 0,0-1 0,1 1 0,0-1 0,0 0 0,0 0 0,0 0 0,0 0 0,1 0 0,6 4 0,8 7 0,33 20 0,-40-28 0,48 30 0,124 89 0,-178-122 0,0 1 0,0-1 0,0 1 0,-1 0 0,1 0 0,5 10 0,-10-14 0,1 0 0,0 0 0,-1 1 0,0-1 0,1 0 0,-1 0 0,0 1 0,1-1 0,-1 0 0,0 1 0,0-1 0,0 0 0,0 1 0,0-1 0,0 0 0,-1 0 0,1 1 0,0-1 0,-1 0 0,1 0 0,-1 1 0,1-1 0,-1 0 0,0 0 0,1 0 0,-1 0 0,0 0 0,0 0 0,0 0 0,0 0 0,0 0 0,0 0 0,0 0 0,0 0 0,0-1 0,0 1 0,0-1 0,0 1 0,-1 0 0,0-1 0,-8 5 0,-1-1 0,1-1 0,0 0 0,-1-1 0,0 1 0,0-2 0,1 0 0,-1 0 0,0-1 0,0 0 0,0-1 0,0 0 0,0-1 0,1 0 0,-15-6 0,-5-2 0,0-1 0,1-2 0,0-1 0,-30-20 0,-160-110 0,-143-79 0,342 212 0,-1 2 0,-1 1 0,1 0 0,-1 1 0,-1 2 0,1 0 0,-1 1 0,-32 0 0,53 4 0,1 0 0,-1 0 0,1 0 0,-1 0 0,1 0 0,-1 1 0,1-1 0,-1 1 0,1-1 0,0 1 0,-1-1 0,1 1 0,0 0 0,0 0 0,-1 0 0,1 0 0,0 0 0,0 0 0,0 0 0,0 0 0,0 0 0,0 0 0,0 1 0,1-1 0,-1 0 0,0 0 0,1 1 0,-1-1 0,1 1 0,-1-1 0,1 1 0,0-1 0,-1 1 0,1-1 0,0 3 0,0 6 0,0 1 0,0-1 0,1 0 0,2 13 0,0-7 0,-1 5 0,1 4 0,0 0 0,10 33 0,-11-51 0,0-1 0,0 0 0,1 0 0,0 0 0,0-1 0,0 1 0,0 0 0,1-1 0,0 0 0,0 0 0,1 0 0,-1-1 0,1 1 0,7 4 0,3 0 0,0-1 0,0 0 0,0-1 0,1 0 0,0-1 0,1-1 0,-1-1 0,1 0 0,0-2 0,0 1 0,0-2 0,0 0 0,0-2 0,31-3 0,-44 3 0,0 1 0,0-2 0,0 1 0,-1 0 0,1-1 0,0 1 0,0-1 0,-1 0 0,1-1 0,-1 1 0,0 0 0,0-1 0,4-4 0,0-1 0,-2 0 0,1 0 0,-1-1 0,5-9 0,-2 3 0,-1 4 0,0 1 0,1 1 0,0 0 0,0 0 0,1 0 0,16-11 0,16-16 0,85-78 0,-118 107 0,6-3 0,0 0 0,26-13 0,-25 14 0,0 0 0,24-17 0,-32 20 0,0 1 0,0 0 0,1 1 0,0 0 0,0 0 0,0 0 0,0 1 0,12-2 0,10-2 0,34-2 0,-36 6 0,35-9 0,-59 10 0,13-2 0,27-12 0,-41 15 0,1 0 0,-1-1 0,0 0 0,0 0 0,0 0 0,0 0 0,0 0 0,0-1 0,0 1 0,-1-1 0,1 0 0,-1 0 0,0 0 0,3-4 0,-5 6 0,1 0 0,-1 1 0,0-1 0,0 1 0,0-1 0,1 0 0,-1 1 0,0-1 0,0 0 0,0 1 0,0-1 0,0 1 0,0-1 0,0 0 0,0 1 0,-1-1 0,1 0 0,0 1 0,0-1 0,0 1 0,-1-1 0,1 1 0,0-1 0,-1 0 0,1 1 0,0-1 0,-1 1 0,1 0 0,-1-1 0,1 1 0,-1-1 0,1 1 0,-1-1 0,1 1 0,-1 0 0,1 0 0,-1-1 0,1 1 0,-1 0 0,0 0 0,1-1 0,-1 1 0,1 0 0,-2 0 0,-34-3 0,30 3 0,-307 2 0,-71-2 0,347-4 0,0-2 0,1 0 0,0-3 0,-41-15 0,-1 1 0,-197-37 0,259 57 0,-98-27 0,36 7 0,-30-1 0,-214-19 0,226 34 0,-98-3 0,-310 13 0,638-2 0,151 2 0,-1 24 0,-225-10 0,-46-11 0,1-1 0,-1 0 0,1 0 0,24 0 0,-13-3 0,0 2 0,0 0 0,-1 2 0,0 0 0,27 9 0,-14-4 0,0-3 0,41 3 0,-49-6 0,1 0 0,-1 2 0,0 1 0,45 15 0,-58-15 0,0-1 0,0-1 0,0 0 0,1-1 0,24 0 0,86-4 0,-46-1 0,-61 2 0,4-1 0,-1 1 0,1 2 0,-1 0 0,1 1 0,26 8 0,78 21 0,-109-28 0,28 4 0,-35-7 0,0 0 0,0 2 0,0-1 0,0 1 0,13 6 0,-24-9 0,0 1 0,-1-1 0,1 0 0,0 1 0,0-1 0,-1 0 0,1 1 0,0-1 0,-1 1 0,1-1 0,-1 1 0,1-1 0,-1 1 0,1-1 0,-1 1 0,1 0 0,-1-1 0,1 1 0,-1 0 0,0-1 0,1 1 0,-1 0 0,0 0 0,0-1 0,1 2 0,-1-1 0,-1 0 0,1 0 0,0-1 0,-1 1 0,1 0 0,-1 0 0,1 0 0,-1-1 0,1 1 0,-1 0 0,1 0 0,-1-1 0,0 1 0,1 0 0,-1-1 0,0 1 0,-1 0 0,-4 3 0,-1-1 0,1 0 0,-1 0 0,-8 2 0,-15 3 0,0-1 0,-1-1 0,-56 2 0,-99-8 0,75-3 0,71 4 0,-5 0 0,-1-2 0,-76-12 0,-104-13 0,113 16 0,75 7 0,21 2 0,0 0 0,0-2 0,0 0 0,-26-8 0,16 4 0,0 1 0,0 1 0,0 1 0,-1 2 0,-34 0 0,24 1 0,-249 1 0,-19-1 0,292-1 0,0 0 0,0-1 0,-17-6 0,-16-3 0,-24 0 0,-63-14 0,116 21 0,0-1 0,1-1 0,-1-1 0,-21-14 0,4 3 0,33 19 0,0-1 0,1 0 0,-1 0 0,1 0 0,-1 0 0,1 0 0,-1 0 0,1 0 0,-1-1 0,1 1 0,0 0 0,0-1 0,0 1 0,0-1 0,0 1 0,0-1 0,0 0 0,0 1 0,1-1 0,-1 0 0,1 1 0,-1-1 0,1 0 0,0 0 0,-1 0 0,1 0 0,0 1 0,0-1 0,0 0 0,1 0 0,-1 0 0,0 1 0,1-1 0,-1 0 0,1 0 0,0 1 0,-1-1 0,1 0 0,0 1 0,0-1 0,0 1 0,2-3 0,-1 1 0,1-1 0,0 1 0,0 0 0,0 0 0,0 0 0,0 0 0,1 0 0,-1 1 0,1 0 0,0-1 0,0 1 0,0 1 0,0-1 0,0 0 0,0 1 0,0 0 0,9-1 0,5 2 0,0 1 0,0 1 0,0 0 0,30 8 0,74 29 0,-67-20 0,436 150 0,-455-159 0,1-2 0,-1-1 0,48 3 0,30 5 0,-70-10 0,0-1 0,86-5 0,-54-1 0,-10 4 0,-30-1 0,-1-1 0,41-5 0,-50 1 0,1-2 0,-1 0 0,0-1 0,-1-2 0,0 0 0,28-16 0,-45 20 0,-1 0 0,0 0 0,10-9 0,-15 12 0,1-1 0,-1 1 0,0-1 0,0 1 0,0-1 0,0 0 0,-1 0 0,1 0 0,-1 0 0,0 0 0,1 0 0,-1-4 0,-1 6 0,0 0 0,0 1 0,0-1 0,0 0 0,-1 0 0,1 0 0,0 0 0,-1 0 0,1 0 0,-1 1 0,1-1 0,-1 0 0,1 0 0,-1 1 0,1-1 0,-1 0 0,0 1 0,1-1 0,-1 0 0,0 1 0,0-1 0,1 1 0,-1-1 0,0 1 0,0 0 0,0-1 0,0 1 0,0 0 0,1 0 0,-1-1 0,0 1 0,-2 0 0,-37-5 0,33 4 0,-197-4-1329,203 5 1293,-60 0-6790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19T23:00:02.2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67 24575,'1'-1'0,"-1"0"0,1 1 0,-1-1 0,1 1 0,-1-1 0,1 1 0,-1-1 0,1 1 0,-1-1 0,1 1 0,-1-1 0,1 1 0,0 0 0,-1-1 0,1 1 0,0 0 0,-1 0 0,1-1 0,0 1 0,0 0 0,-1 0 0,1 0 0,0 0 0,-1 0 0,2 0 0,23-2 0,-22 2 0,89-1 0,-43 1 0,52-6 0,-27 1 0,106 4 0,-77 3 0,-67-1 0,1 1 0,48 10 0,-20-3 0,0-3 0,94-3 0,-115-3 0,-27 1 0,0 1 0,0 0 0,19 7 0,12 1 0,70 12 0,52 9 0,-116-27 0,-1-1 0,73-7 0,-98 2 0,4-1 0,0 2 0,0 1 0,60 7 0,-92-7 0,-1 0 0,1 0 0,0 0 0,0 0 0,0 0 0,0 0 0,0 0 0,0 0 0,0 0 0,0 0 0,0 0 0,0 0 0,0 0 0,0 0 0,0 0 0,0 1 0,0-1 0,0 0 0,0 0 0,0 0 0,0 0 0,0 0 0,0 0 0,0 0 0,0 0 0,0 0 0,0 0 0,0 0 0,0 0 0,0 0 0,0 0 0,0 0 0,0 0 0,0 1 0,0-1 0,0 0 0,0 0 0,0 0 0,0 0 0,-13 2 0,-18 1 0,6-3 0,-137-1 0,155 1 0,0-1 0,1-1 0,-1 1 0,1-1 0,-1 0 0,1-1 0,0 0 0,0 0 0,0 0 0,0 0 0,1-1 0,-7-6 0,9 9 0,1-1 0,0 0 0,0-1 0,0 1 0,0 0 0,0 0 0,0-1 0,1 1 0,-1-1 0,1 0 0,-1 1 0,1-1 0,0 0 0,0 0 0,1 0 0,-1 0 0,0 0 0,1 0 0,0 0 0,0 0 0,0 0 0,0 0 0,0 0 0,1 0 0,-1 0 0,1 0 0,0 0 0,0 1 0,1-5 0,-1 5 0,1 0 0,-1 0 0,1 1 0,-1-1 0,1 0 0,-1 1 0,1-1 0,0 1 0,0 0 0,0-1 0,0 1 0,0 0 0,0 0 0,0 0 0,0 1 0,0-1 0,0 0 0,0 1 0,1-1 0,-1 1 0,4 0 0,8-1 0,-1 1 0,22 2 0,-13 0 0,441 1 0,-243-5 0,-207 1 0,-1 0 0,1-1 0,18-5 0,-18 3 0,0 1 0,27-2 0,-24 6 0,0 1 0,0 0 0,0 0 0,-1 2 0,1 0 0,-1 1 0,20 9 0,43 12 0,-42-19 0,-29-6 0,1 0 0,-1 1 0,0 0 0,1 0 0,-1 0 0,0 1 0,-1 0 0,1 0 0,11 8 0,-3 2 0,-13-11 0,-1 0 0,1 0 0,0-1 0,0 1 0,0 0 0,0-1 0,1 1 0,-1-1 0,0 0 0,1 1 0,-1-1 0,1-1 0,-1 1 0,1 0 0,-1 0 0,1-1 0,-1 1 0,1-1 0,0 0 0,-1 0 0,1 0 0,0 0 0,-1-1 0,5 0 0,6-3 0,34-11 0,-43 13 0,-1 1 0,1-1 0,-1 0 0,1 0 0,-1 0 0,0 0 0,0-1 0,0 1 0,5-5 0,-8 6 0,0 1 0,0 0 0,0 0 0,-1 0 0,1-1 0,0 1 0,0 0 0,0 0 0,0 0 0,0-1 0,0 1 0,0 0 0,0 0 0,0 0 0,0 0 0,-1-1 0,1 1 0,0 0 0,0 0 0,0 0 0,0 0 0,-1 0 0,1 0 0,0-1 0,0 1 0,0 0 0,0 0 0,-1 0 0,1 0 0,0 0 0,0 0 0,0 0 0,-1 0 0,1 0 0,0 0 0,0 0 0,-1 0 0,1 0 0,0 0 0,0 0 0,0 0 0,-1 0 0,1 0 0,0 0 0,0 0 0,0 0 0,0 0 0,-1 1 0,1-1 0,0 0 0,0 0 0,-1 0 0,-12 2 0,4 2 0,1-1 0,0 1 0,1 1 0,-1-1 0,1 1 0,0 0 0,0 1 0,0 0 0,-9 12 0,9-11 0,-1 1 0,1-1 0,-1-1 0,-1 1 0,1-1 0,-15 7 0,-98 37 0,100-40 0,1 0 0,1 1 0,0 1 0,-24 20 0,0 0 0,8-6 0,-39 39 0,72-64 0,0 1 0,1-1 0,-1 1 0,1-1 0,-1 1 0,1 0 0,-1-1 0,1 1 0,0 0 0,0 0 0,0 0 0,0 0 0,0 0 0,1 0 0,-1 0 0,0 0 0,1 0 0,0 0 0,-1 1 0,1-1 0,0 3 0,0-5 0,0 1 0,0-1 0,0 0 0,0 1 0,0-1 0,0 0 0,0 1 0,0-1 0,0 0 0,0 1 0,0-1 0,0 0 0,0 1 0,-1-1 0,1 0 0,0 1 0,0-1 0,0 0 0,-1 1 0,1-1 0,0 0 0,0 0 0,-1 1 0,1-1 0,0 0 0,0 0 0,-1 0 0,1 1 0,0-1 0,-1 0 0,1 0 0,0 0 0,-1 0 0,1 0 0,-1 0 0,1 0 0,0 1 0,-1-1 0,1 0 0,0 0 0,-1 0 0,1-1 0,0 1 0,-1 0 0,0 0 0,-22-5 0,19 4 0,-75-30 0,51 18 0,-39-10 0,66 23 0,1-1 0,0 1 0,-1 0 0,1 0 0,0 0 0,-1-1 0,1 1 0,0 0 0,-1 0 0,1 0 0,0 0 0,-1 0 0,1 0 0,-1 0 0,1 0 0,0 0 0,-1 0 0,1 0 0,0 0 0,-1 0 0,1 0 0,-1 0 0,1 1 0,0-1 0,-1 0 0,1 0 0,0 0 0,-1 0 0,1 1 0,0-1 0,0 0 0,-1 1 0,6 10 0,18 11 0,23 10 0,-18-14 0,-93-34 0,37 11 0,0 1 0,0 1 0,-1 1 0,-50 4 0,12 0 0,53-1 0,1 0 0,-1 2 0,1-1 0,-1 2 0,1 0 0,0 0 0,-17 9 0,29-13 0,-1 1 0,0 0 0,0 0 0,1 1 0,-1-1 0,1 0 0,-1 0 0,1 1 0,0-1 0,-1 1 0,1-1 0,0 1 0,0 0 0,0-1 0,0 1 0,0 0 0,1 0 0,-1-1 0,0 4 0,0 0 0,0-1 0,1 0 0,0 1 0,0-1 0,0 1 0,0-1 0,1 1 0,1 5 0,2 3 0,0 0 0,1 0 0,1 0 0,11 20 0,-14-29 0,0 1 0,1-1 0,0 0 0,0 0 0,0-1 0,0 1 0,0-1 0,1 0 0,-1 0 0,1 0 0,0-1 0,0 1 0,0-1 0,0 0 0,0-1 0,0 1 0,10 0 0,8 1 0,1-1 0,43-2 0,-40 0 0,-1 0 0,-1-1 0,1-2 0,45-9 0,-48 6 0,0 1 0,0 1 0,0 1 0,0 1 0,1 1 0,-1 1 0,0 1 0,0 1 0,1 2 0,37 9 0,-44-9 0,1 0 0,0-1 0,0 0 0,0-2 0,21 0 0,9 0 0,-32 2 0,1 0 0,-1 1 0,0 1 0,0 1 0,0 0 0,15 9 0,-2-2 0,10 6 0,-53-43 0,1 4 0,1-2 0,1 1 0,1-2 0,-8-25 0,-3-6 0,19 52 0,1-1 0,0 1 0,0-1 0,0 0 0,0 1 0,0-1 0,0 0 0,1 0 0,0 0 0,-1 0 0,1 0 0,0 1 0,0-1 0,1 0 0,-1 0 0,0 0 0,1 0 0,0 1 0,0-1 0,2-4 0,-2 4 0,-1 1 0,1 0 0,0 0 0,0-1 0,-1 1 0,0 0 0,1-1 0,-1 1 0,0-1 0,0 1 0,0 0 0,0-1 0,-1 1 0,1 0 0,-1-1 0,1 1 0,-2-3 0,-2-5 0,-1 0 0,-10-16 0,10 19 0,0-1 0,1 0 0,-6-15 0,-1-9 0,-2-1 0,-23-43 0,34 72 0,0 0 0,1 1 0,0-1 0,0 0 0,0 0 0,0 0 0,0 0 0,1 1 0,-1-1 0,1 0 0,0 0 0,1-5 0,-1 8 0,1-1 0,-1 1 0,0 0 0,1-1 0,-1 1 0,1 0 0,0-1 0,-1 1 0,1 0 0,0 0 0,0 0 0,0-1 0,0 1 0,0 0 0,0 0 0,0 0 0,0 1 0,0-1 0,0 0 0,1 0 0,-1 0 0,0 1 0,1-1 0,-1 1 0,0-1 0,1 1 0,-1 0 0,0-1 0,1 1 0,-1 0 0,1 0 0,-1 0 0,1 0 0,-1 0 0,0 0 0,3 1 0,5 1 0,-1 0 0,1 0 0,-1 1 0,1 0 0,-1 0 0,0 1 0,0 0 0,-1 1 0,1 0 0,-1 0 0,0 0 0,8 9 0,7 8 0,-1 1 0,20 27 0,-24-26 0,-2 0 0,0 1 0,-2 1 0,-1 0 0,11 35 0,-17-36-1365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D03277C-3F5C-4673-8D79-1738A329ED93}" type="datetime1">
              <a:rPr lang="en-GB" noProof="0" smtClean="0"/>
              <a:t>21/09/2023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460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71633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n-GB" dirty="0"/>
              <a:t>CP1/ Liga de </a:t>
            </a:r>
            <a:r>
              <a:rPr lang="en-GB" dirty="0" err="1"/>
              <a:t>Titanio</a:t>
            </a:r>
            <a:r>
              <a:rPr lang="en-GB" dirty="0"/>
              <a:t> puro grade4</a:t>
            </a:r>
          </a:p>
          <a:p>
            <a:pPr rtl="0"/>
            <a:r>
              <a:rPr lang="en-GB" dirty="0"/>
              <a:t>Mylar </a:t>
            </a:r>
            <a:r>
              <a:rPr lang="en-GB" dirty="0" err="1"/>
              <a:t>aluminizado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270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137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67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31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99494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916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2900" y="1511476"/>
            <a:ext cx="2916000" cy="4679249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13800" y="1511475"/>
            <a:ext cx="2916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1764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9045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8900" y="1512000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07350" y="1507535"/>
            <a:ext cx="1764000" cy="4679250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65800" y="1507535"/>
            <a:ext cx="1764000" cy="4683715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A8293F-A5B5-4FCC-BF27-A25B1BAFF24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01980-CBAE-4A50-886D-54D7BB2E19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EDF756E-F310-4229-ACDD-055D299A95FB}"/>
              </a:ext>
            </a:extLst>
          </p:cNvPr>
          <p:cNvSpPr/>
          <p:nvPr userDrawn="1"/>
        </p:nvSpPr>
        <p:spPr>
          <a:xfrm>
            <a:off x="6297105" y="424206"/>
            <a:ext cx="5505254" cy="5731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7666241-4AF6-458A-A571-6C6C291D72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2775" y="3639199"/>
            <a:ext cx="5053936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F4F2BBF-F210-4954-9C73-A0030AACDD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32775" y="993303"/>
            <a:ext cx="5053936" cy="2513468"/>
          </a:xfrm>
        </p:spPr>
        <p:txBody>
          <a:bodyPr rtlCol="0"/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77791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1EE834-4B70-4715-8346-1C0298347E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046375"/>
            <a:ext cx="9198000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00888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AE43F4C-1A64-4197-A44B-E6EB874E243B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D7B3F5B8-DC28-4878-AC9F-D434D7542D8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194169" y="1046376"/>
            <a:ext cx="4435831" cy="5130588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39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B97B01E-88B2-448F-BD96-A1AAFA39AC1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40BADDE2-4EE6-41B4-804C-EBF680128B40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195160" y="1068420"/>
            <a:ext cx="4434840" cy="823912"/>
          </a:xfrm>
          <a:solidFill>
            <a:schemeClr val="tx1"/>
          </a:solidFill>
        </p:spPr>
        <p:txBody>
          <a:bodyPr rtlCol="0" anchor="ctr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B0A14E0-899D-4594-BC9E-AE89BF0D3A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1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2C699014-D902-4E9A-80CD-8D2BCFE67097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5195160" y="2096752"/>
            <a:ext cx="4434840" cy="409291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34682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F53EF1-D412-467C-B7CE-30536F140AE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70722" y="457201"/>
            <a:ext cx="6023727" cy="5726784"/>
          </a:xfrm>
        </p:spPr>
        <p:txBody>
          <a:bodyPr rtlCol="0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0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432000" y="6356350"/>
            <a:ext cx="4114800" cy="365125"/>
          </a:xfrm>
        </p:spPr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C67C685-BABE-4B77-8C5E-B39B093D3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1" y="457200"/>
            <a:ext cx="3159612" cy="1600200"/>
          </a:xfrm>
        </p:spPr>
        <p:txBody>
          <a:bodyPr rtlCol="0" anchor="b"/>
          <a:lstStyle>
            <a:lvl1pPr>
              <a:defRPr sz="2800"/>
            </a:lvl1pPr>
          </a:lstStyle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B6B7795-36CC-459B-AE8B-7FB2F40AF37C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432001" y="2057400"/>
            <a:ext cx="3159612" cy="4126584"/>
          </a:xfrm>
        </p:spPr>
        <p:txBody>
          <a:bodyPr rtlCol="0"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10319378-269C-406E-9B84-FCF22DA02E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788021" y="457201"/>
            <a:ext cx="5949868" cy="5726784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GB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1472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53779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54ED587-2D2F-4D3F-B55B-C64465AB4EC5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181155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10D190-B83D-438A-91BC-470C41B22A2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rtlCol="0"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rtlCol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094738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1599E2D7-24B3-4D66-9AFB-83C1AEC4DBBB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9980476" y="0"/>
            <a:ext cx="2211524" cy="619200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45086" y="1807950"/>
            <a:ext cx="5184913" cy="432000"/>
          </a:xfrm>
        </p:spPr>
        <p:txBody>
          <a:bodyPr rtlCol="0"/>
          <a:lstStyle>
            <a:lvl1pPr algn="r"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44886" y="2383950"/>
            <a:ext cx="5184913" cy="360000"/>
          </a:xfrm>
        </p:spPr>
        <p:txBody>
          <a:bodyPr rtlCol="0"/>
          <a:lstStyle>
            <a:lvl1pPr marL="0" indent="0" algn="r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445000" y="2908300"/>
            <a:ext cx="5184800" cy="3283700"/>
          </a:xfrm>
          <a:solidFill>
            <a:schemeClr val="bg1"/>
          </a:solidFill>
        </p:spPr>
        <p:txBody>
          <a:bodyPr lIns="180000" tIns="252000" rIns="252000" rtlCol="0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2347197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9198000" cy="432000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9198000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432296"/>
            <a:ext cx="4500000" cy="527076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4500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9800" y="1433105"/>
            <a:ext cx="4500000" cy="525283"/>
          </a:xfrm>
          <a:solidFill>
            <a:schemeClr val="tx1"/>
          </a:solidFill>
        </p:spPr>
        <p:txBody>
          <a:bodyPr lIns="180000" tIns="36000" rtlCol="0" anchor="ctr"/>
          <a:lstStyle>
            <a:lvl1pPr marL="0" indent="0">
              <a:buNone/>
              <a:defRPr sz="2400" b="1" spc="-15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n-GB" noProof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29800" y="2020359"/>
            <a:ext cx="4500000" cy="4170891"/>
          </a:xfrm>
        </p:spPr>
        <p:txBody>
          <a:bodyPr rtlCol="0"/>
          <a:lstStyle/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D237A-BD90-4D90-B328-7F1A502A266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99200" y="432000"/>
            <a:ext cx="5472113" cy="5759250"/>
          </a:xfrm>
          <a:solidFill>
            <a:schemeClr val="tx1">
              <a:lumMod val="75000"/>
              <a:lumOff val="2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n-GB" noProof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75314" y="5096632"/>
            <a:ext cx="2028686" cy="1094618"/>
          </a:xfrm>
        </p:spPr>
        <p:txBody>
          <a:bodyPr rtlCol="0" anchor="b"/>
          <a:lstStyle>
            <a:lvl1pPr marL="0" indent="0" algn="r">
              <a:buNone/>
              <a:defRPr i="1">
                <a:solidFill>
                  <a:schemeClr val="tx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951D2-91DB-40E7-95D5-4B372602DEB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EFF903-F1F3-440A-B12C-9FD51606B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-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rtlCol="0"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 rtlCol="0"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 rtlCol="0"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318901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9198116" cy="360000"/>
          </a:xfrm>
        </p:spPr>
        <p:txBody>
          <a:bodyPr rtlCol="0"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n-GB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n-GB" noProof="0"/>
              <a:t>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endParaRPr lang="en-GB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42953D-28FC-41B5-A1BB-BB3BA7CA40B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C8D0EF-1DB6-4ADC-8F31-5AE53BF5EAF4}"/>
              </a:ext>
            </a:extLst>
          </p:cNvPr>
          <p:cNvSpPr/>
          <p:nvPr userDrawn="1"/>
        </p:nvSpPr>
        <p:spPr>
          <a:xfrm>
            <a:off x="69274" y="66963"/>
            <a:ext cx="9911201" cy="67273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208ED-79A0-4B2C-A5EE-9D27466BCA3F}"/>
              </a:ext>
            </a:extLst>
          </p:cNvPr>
          <p:cNvSpPr/>
          <p:nvPr userDrawn="1"/>
        </p:nvSpPr>
        <p:spPr>
          <a:xfrm>
            <a:off x="11407775" y="6356350"/>
            <a:ext cx="784225" cy="3651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98116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n-GB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9198116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56350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i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endParaRPr lang="en-GB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7502" y="6401750"/>
            <a:ext cx="278418" cy="2743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fld id="{19B51A1E-902D-48AF-9020-955120F399B6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9630116" y="6346108"/>
            <a:ext cx="1662546" cy="404658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r" rtl="0">
              <a:lnSpc>
                <a:spcPts val="1400"/>
              </a:lnSpc>
            </a:pPr>
            <a:r>
              <a:rPr lang="en-GB" sz="1600" b="1" spc="-100" noProof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WOODGROVE</a:t>
            </a:r>
            <a:r>
              <a:rPr lang="en-GB" sz="1600" b="1" spc="-100" noProof="0">
                <a:solidFill>
                  <a:schemeClr val="accent1"/>
                </a:solidFill>
                <a:latin typeface="Corbel" panose="020B0503020204020204" pitchFamily="34" charset="0"/>
              </a:rPr>
              <a:t> </a:t>
            </a:r>
            <a:r>
              <a:rPr lang="en-GB" sz="1600" b="1" spc="-100" noProof="0">
                <a:solidFill>
                  <a:schemeClr val="tx1"/>
                </a:solidFill>
                <a:latin typeface="Corbel" panose="020B0503020204020204" pitchFamily="34" charset="0"/>
              </a:rPr>
              <a:t>BANK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322F68-670D-45A0-A54F-7E70BCEAED3F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9B5F15-353A-4344-8D61-F4E25AA9FB6C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A0C0AA-FCE8-4A7F-928A-54C96BBA9053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5" r:id="rId5"/>
    <p:sldLayoutId id="2147483659" r:id="rId6"/>
    <p:sldLayoutId id="2147483660" r:id="rId7"/>
    <p:sldLayoutId id="2147483664" r:id="rId8"/>
    <p:sldLayoutId id="2147483650" r:id="rId9"/>
    <p:sldLayoutId id="2147483656" r:id="rId10"/>
    <p:sldLayoutId id="2147483657" r:id="rId11"/>
    <p:sldLayoutId id="2147483654" r:id="rId12"/>
    <p:sldLayoutId id="2147483666" r:id="rId13"/>
    <p:sldLayoutId id="2147483667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55" r:id="rId20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3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customXml" Target="../ink/ink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lobal.jaxa.jp/countdown/f17/overview/ikaros_e.html" TargetMode="External"/><Relationship Id="rId3" Type="http://schemas.openxmlformats.org/officeDocument/2006/relationships/hyperlink" Target="https://www.planetary.org/articles/what-is-solar-sailing#:~:text=Solar%20sailing%20is%20a%20revolutionary,of%20this%20technology%20in%20action" TargetMode="External"/><Relationship Id="rId7" Type="http://schemas.openxmlformats.org/officeDocument/2006/relationships/hyperlink" Target="https://www.youtube.com/shorts/D7k1XLcUG1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ORQNgKnKVvM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www.planetary.org/sci-tech/lightsail" TargetMode="External"/><Relationship Id="rId10" Type="http://schemas.openxmlformats.org/officeDocument/2006/relationships/image" Target="../media/image120.png"/><Relationship Id="rId4" Type="http://schemas.openxmlformats.org/officeDocument/2006/relationships/hyperlink" Target="https://www.nasa.gov/pdf/134645main_solar_sail_fs.pdf" TargetMode="External"/><Relationship Id="rId9" Type="http://schemas.openxmlformats.org/officeDocument/2006/relationships/customXml" Target="../ink/ink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2F2BFDF-E9F2-4569-A9F2-E1FFCB7FB82D}"/>
              </a:ext>
            </a:extLst>
          </p:cNvPr>
          <p:cNvSpPr txBox="1"/>
          <p:nvPr/>
        </p:nvSpPr>
        <p:spPr>
          <a:xfrm>
            <a:off x="3890286" y="5243842"/>
            <a:ext cx="2810759" cy="252245"/>
          </a:xfrm>
          <a:prstGeom prst="rect">
            <a:avLst/>
          </a:prstGeom>
          <a:noFill/>
        </p:spPr>
        <p:txBody>
          <a:bodyPr wrap="square" lIns="0" tIns="36000" rIns="0" bIns="0" rtlCol="0">
            <a:spAutoFit/>
          </a:bodyPr>
          <a:lstStyle/>
          <a:p>
            <a:pPr algn="ctr" rtl="0">
              <a:lnSpc>
                <a:spcPts val="1400"/>
              </a:lnSpc>
            </a:pPr>
            <a:r>
              <a:rPr lang="pt-PT" sz="24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M</a:t>
            </a:r>
            <a:r>
              <a:rPr lang="en-GB" sz="2400" b="1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agner</a:t>
            </a:r>
            <a:r>
              <a:rPr lang="en-GB" sz="2400" b="1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Corbel" panose="020B0503020204020204" pitchFamily="34" charset="0"/>
              </a:rPr>
              <a:t> Gusse-110180</a:t>
            </a:r>
            <a:endParaRPr lang="en-GB" sz="2400" b="1" spc="-100" dirty="0">
              <a:solidFill>
                <a:schemeClr val="tx1"/>
              </a:solidFill>
              <a:latin typeface="Corbel" panose="020B050302020402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6538" y="1488035"/>
            <a:ext cx="6798250" cy="1674470"/>
          </a:xfrm>
        </p:spPr>
        <p:txBody>
          <a:bodyPr rtlCol="0"/>
          <a:lstStyle/>
          <a:p>
            <a:pPr algn="ctr" rtl="0"/>
            <a:r>
              <a:rPr lang="en-GB" dirty="0"/>
              <a:t>Solar Sail Propulsion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4927" y="3637178"/>
            <a:ext cx="3401478" cy="1192038"/>
          </a:xfrm>
        </p:spPr>
        <p:txBody>
          <a:bodyPr rtlCol="0"/>
          <a:lstStyle/>
          <a:p>
            <a:pPr algn="ctr" rtl="0"/>
            <a:r>
              <a:rPr lang="en-GB" dirty="0" err="1"/>
              <a:t>Tecnologias</a:t>
            </a:r>
            <a:r>
              <a:rPr lang="en-GB" dirty="0"/>
              <a:t> para </a:t>
            </a:r>
            <a:r>
              <a:rPr lang="en-GB" dirty="0" err="1"/>
              <a:t>Sisitemas</a:t>
            </a:r>
            <a:r>
              <a:rPr lang="en-GB" dirty="0"/>
              <a:t> de </a:t>
            </a:r>
            <a:r>
              <a:rPr lang="en-GB" dirty="0" err="1"/>
              <a:t>Energia</a:t>
            </a:r>
            <a:r>
              <a:rPr lang="en-GB" dirty="0"/>
              <a:t> </a:t>
            </a:r>
            <a:r>
              <a:rPr lang="en-GB" dirty="0" err="1"/>
              <a:t>Espacial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C891CBE-8BCE-E3D9-0322-E4E2D3FA5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68" y="272961"/>
            <a:ext cx="1615044" cy="391484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5756B1E-968A-CBA4-1A6F-C071867E4F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51EE77-93F2-6784-045F-DFE432A540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749" r="1"/>
          <a:stretch/>
        </p:blipFill>
        <p:spPr>
          <a:xfrm rot="16200000">
            <a:off x="7650793" y="2316792"/>
            <a:ext cx="6857999" cy="22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9291" y="1915950"/>
            <a:ext cx="5184913" cy="432000"/>
          </a:xfrm>
        </p:spPr>
        <p:txBody>
          <a:bodyPr rtlCol="0"/>
          <a:lstStyle/>
          <a:p>
            <a:pPr algn="just" rtl="0"/>
            <a:r>
              <a:rPr lang="en-GB" dirty="0" err="1"/>
              <a:t>Resumo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69291" y="2743950"/>
            <a:ext cx="5184800" cy="2445500"/>
          </a:xfrm>
        </p:spPr>
        <p:txBody>
          <a:bodyPr rtlCol="0"/>
          <a:lstStyle/>
          <a:p>
            <a:r>
              <a:rPr lang="en-GB" sz="2800" dirty="0"/>
              <a:t>Como funciona?</a:t>
            </a:r>
          </a:p>
          <a:p>
            <a:r>
              <a:rPr lang="en-GB" sz="2800" dirty="0" err="1"/>
              <a:t>Vantagens</a:t>
            </a:r>
            <a:r>
              <a:rPr lang="en-GB" sz="2800" dirty="0"/>
              <a:t> e </a:t>
            </a:r>
            <a:r>
              <a:rPr lang="en-GB" sz="2800" dirty="0" err="1"/>
              <a:t>Desvantagens</a:t>
            </a:r>
            <a:endParaRPr lang="en-GB" sz="2800" dirty="0"/>
          </a:p>
          <a:p>
            <a:r>
              <a:rPr lang="en-GB" sz="2800" dirty="0"/>
              <a:t>State of art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E459423-668B-BC61-3EBE-75C2342D9BB4}"/>
                  </a:ext>
                </a:extLst>
              </p14:cNvPr>
              <p14:cNvContentPartPr/>
              <p14:nvPr/>
            </p14:nvContentPartPr>
            <p14:xfrm>
              <a:off x="10071449" y="6391119"/>
              <a:ext cx="1182960" cy="292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E459423-668B-BC61-3EBE-75C2342D9B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08449" y="6328479"/>
                <a:ext cx="1308600" cy="41832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29A3EE-99E3-3150-D916-CA350EBDD08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2</a:t>
            </a:fld>
            <a:endParaRPr lang="en-GB" noProof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F220223-43B9-2647-3819-80F109C0D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070" y="114659"/>
            <a:ext cx="1615580" cy="390178"/>
          </a:xfrm>
          <a:prstGeom prst="rect">
            <a:avLst/>
          </a:prstGeom>
        </p:spPr>
      </p:pic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D06250A8-ADB5-E3B7-108F-9D2266BCA7F3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6"/>
          <a:srcRect l="56858" t="-377" r="16450" b="-32477"/>
          <a:stretch/>
        </p:blipFill>
        <p:spPr>
          <a:xfrm>
            <a:off x="7452812" y="442912"/>
            <a:ext cx="3553326" cy="6192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BD433A-80DC-6FC7-7F83-D7961D5D8AEE}"/>
              </a:ext>
            </a:extLst>
          </p:cNvPr>
          <p:cNvSpPr txBox="1"/>
          <p:nvPr/>
        </p:nvSpPr>
        <p:spPr>
          <a:xfrm>
            <a:off x="8293714" y="5058645"/>
            <a:ext cx="36110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https://www.planetary.org/space-images/ls2-earth</a:t>
            </a: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019" y="1185586"/>
            <a:ext cx="9131100" cy="432000"/>
          </a:xfrm>
        </p:spPr>
        <p:txBody>
          <a:bodyPr rtlCol="0"/>
          <a:lstStyle/>
          <a:p>
            <a:pPr rtl="0"/>
            <a:r>
              <a:rPr lang="en-GB" dirty="0"/>
              <a:t>Como funciona?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33" y="1747667"/>
            <a:ext cx="3736800" cy="3933645"/>
          </a:xfrm>
        </p:spPr>
        <p:txBody>
          <a:bodyPr rtlCol="0"/>
          <a:lstStyle/>
          <a:p>
            <a:pPr rtl="0"/>
            <a:r>
              <a:rPr lang="pt-PT" dirty="0"/>
              <a:t>Os satélites dispõem de velas de material altamente reflexivo.</a:t>
            </a:r>
          </a:p>
          <a:p>
            <a:pPr rtl="0"/>
            <a:r>
              <a:rPr lang="pt-PT" dirty="0"/>
              <a:t>As partículas de luz solar no espaço atingem as velas do satélite.</a:t>
            </a:r>
          </a:p>
          <a:p>
            <a:pPr rtl="0"/>
            <a:r>
              <a:rPr lang="pt-PT" dirty="0"/>
              <a:t>Os fotões da luz solar refletem na vela e transferem assim momento.</a:t>
            </a:r>
          </a:p>
          <a:p>
            <a:pPr rtl="0"/>
            <a:endParaRPr lang="pt-PT" dirty="0"/>
          </a:p>
          <a:p>
            <a:pPr rtl="0"/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A4865B2-29EC-42B5-3DED-04EFA7C5F132}"/>
                  </a:ext>
                </a:extLst>
              </p14:cNvPr>
              <p14:cNvContentPartPr/>
              <p14:nvPr/>
            </p14:nvContentPartPr>
            <p14:xfrm>
              <a:off x="9975689" y="6372039"/>
              <a:ext cx="1299960" cy="272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A4865B2-29EC-42B5-3DED-04EFA7C5F1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3049" y="6309399"/>
                <a:ext cx="1425600" cy="39780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C9C6E7-DBC5-8FC4-0260-572D92AF0D7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3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FCC17D-EE6E-DCD8-D33B-624FB8FCD5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028" y="189870"/>
            <a:ext cx="1615580" cy="390178"/>
          </a:xfrm>
          <a:prstGeom prst="rect">
            <a:avLst/>
          </a:prstGeom>
        </p:spPr>
      </p:pic>
      <p:pic>
        <p:nvPicPr>
          <p:cNvPr id="14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68EFE9E7-6104-FB0E-C6DD-783B58B901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39868" t="29799" r="26701" b="32923"/>
          <a:stretch/>
        </p:blipFill>
        <p:spPr>
          <a:xfrm>
            <a:off x="6888151" y="847346"/>
            <a:ext cx="4275116" cy="47669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5A9BA5-4280-118A-6DF9-22CD3D201A8C}"/>
              </a:ext>
            </a:extLst>
          </p:cNvPr>
          <p:cNvSpPr txBox="1"/>
          <p:nvPr/>
        </p:nvSpPr>
        <p:spPr>
          <a:xfrm>
            <a:off x="8406167" y="5624466"/>
            <a:ext cx="31390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https://www.youtube.com/shorts/D7k1XLcUG1A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04E83-A4F0-49C5-BB01-F5773509A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1093059"/>
            <a:ext cx="9198000" cy="432000"/>
          </a:xfrm>
        </p:spPr>
        <p:txBody>
          <a:bodyPr rtlCol="0"/>
          <a:lstStyle/>
          <a:p>
            <a:pPr rtl="0"/>
            <a:r>
              <a:rPr lang="en-GB" dirty="0" err="1"/>
              <a:t>Comparação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259A0-0017-492F-A0DC-4B70C7052A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119626"/>
            <a:ext cx="4500000" cy="498616"/>
          </a:xfrm>
        </p:spPr>
        <p:txBody>
          <a:bodyPr rtlCol="0"/>
          <a:lstStyle/>
          <a:p>
            <a:pPr rtl="0"/>
            <a:r>
              <a:rPr lang="en-GB" dirty="0" err="1"/>
              <a:t>Vantagens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979759"/>
            <a:ext cx="4500000" cy="2520000"/>
          </a:xfrm>
        </p:spPr>
        <p:txBody>
          <a:bodyPr rtlCol="0"/>
          <a:lstStyle/>
          <a:p>
            <a:pPr rtl="0"/>
            <a:r>
              <a:rPr lang="pt-PT" dirty="0"/>
              <a:t>Fonte de energia renovável;</a:t>
            </a:r>
          </a:p>
          <a:p>
            <a:pPr rtl="0"/>
            <a:r>
              <a:rPr lang="pt-PT" dirty="0"/>
              <a:t>Pode ser alinhado para orbitar em torno do sol;</a:t>
            </a:r>
          </a:p>
          <a:p>
            <a:pPr rtl="0"/>
            <a:r>
              <a:rPr lang="pt-PT" dirty="0"/>
              <a:t>Mais tempo útil de vida da missão;</a:t>
            </a:r>
          </a:p>
          <a:p>
            <a:pPr rtl="0"/>
            <a:r>
              <a:rPr lang="pt-PT" dirty="0"/>
              <a:t>Reduz a massa do veículo pela ausência de combustível.</a:t>
            </a:r>
          </a:p>
          <a:p>
            <a:pPr rtl="0"/>
            <a:endParaRPr lang="pt-P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29800" y="2120386"/>
            <a:ext cx="4500000" cy="496920"/>
          </a:xfrm>
        </p:spPr>
        <p:txBody>
          <a:bodyPr rtlCol="0"/>
          <a:lstStyle/>
          <a:p>
            <a:pPr rtl="0"/>
            <a:r>
              <a:rPr lang="en-GB" dirty="0" err="1"/>
              <a:t>Desvantagens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29800" y="2976450"/>
            <a:ext cx="4500000" cy="2520000"/>
          </a:xfrm>
        </p:spPr>
        <p:txBody>
          <a:bodyPr rtlCol="0"/>
          <a:lstStyle/>
          <a:p>
            <a:pPr rtl="0"/>
            <a:r>
              <a:rPr lang="pt-PT" dirty="0"/>
              <a:t>Muito lento para viagens interplanetárias;</a:t>
            </a:r>
          </a:p>
          <a:p>
            <a:pPr rtl="0"/>
            <a:r>
              <a:rPr lang="pt-PT" dirty="0"/>
              <a:t>Precisa de Velas de área muito superior ao veículo;</a:t>
            </a:r>
          </a:p>
          <a:p>
            <a:pPr rtl="0"/>
            <a:r>
              <a:rPr lang="pt-PT" dirty="0"/>
              <a:t>Não viável para o transporte de humanos.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92B7442-DFA3-8B91-33CF-7AAE97B8017A}"/>
                  </a:ext>
                </a:extLst>
              </p14:cNvPr>
              <p14:cNvContentPartPr/>
              <p14:nvPr/>
            </p14:nvContentPartPr>
            <p14:xfrm>
              <a:off x="10165049" y="6397239"/>
              <a:ext cx="1125360" cy="312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92B7442-DFA3-8B91-33CF-7AAE97B801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02409" y="6334239"/>
                <a:ext cx="1251000" cy="43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6EE09AC-B58F-877D-DA65-1B09048E7853}"/>
                  </a:ext>
                </a:extLst>
              </p14:cNvPr>
              <p14:cNvContentPartPr/>
              <p14:nvPr/>
            </p14:nvContentPartPr>
            <p14:xfrm>
              <a:off x="10584809" y="6193479"/>
              <a:ext cx="203760" cy="128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6EE09AC-B58F-877D-DA65-1B09048E785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521809" y="6130479"/>
                <a:ext cx="329400" cy="25416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7FCC015-5F99-B143-5E87-58526888034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4</a:t>
            </a:fld>
            <a:endParaRPr lang="en-GB" noProof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C9698C-E91B-FA55-234A-A451A1D093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779" y="107554"/>
            <a:ext cx="1615580" cy="3901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76D175-15B2-7024-0DD6-9C99D82B65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11151" y="4238567"/>
            <a:ext cx="3437297" cy="23003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4533EF-337B-6126-1632-C92D77561D1D}"/>
              </a:ext>
            </a:extLst>
          </p:cNvPr>
          <p:cNvSpPr txBox="1"/>
          <p:nvPr/>
        </p:nvSpPr>
        <p:spPr>
          <a:xfrm>
            <a:off x="7952509" y="6483347"/>
            <a:ext cx="3372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https://www.nasa.gov/pdf/134645main_solar_sail_fs.pdf</a:t>
            </a:r>
          </a:p>
        </p:txBody>
      </p:sp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169" y="576000"/>
            <a:ext cx="9198116" cy="432000"/>
          </a:xfrm>
        </p:spPr>
        <p:txBody>
          <a:bodyPr rtlCol="0"/>
          <a:lstStyle/>
          <a:p>
            <a:pPr rtl="0"/>
            <a:r>
              <a:rPr lang="pt-PT" dirty="0"/>
              <a:t>Missões e estado atual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3D8B7-76D4-2B23-C738-E4213673E6AF}"/>
              </a:ext>
            </a:extLst>
          </p:cNvPr>
          <p:cNvSpPr txBox="1"/>
          <p:nvPr/>
        </p:nvSpPr>
        <p:spPr>
          <a:xfrm>
            <a:off x="1900051" y="1777339"/>
            <a:ext cx="58149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IKAROS – JAXA em 2010</a:t>
            </a:r>
          </a:p>
          <a:p>
            <a:r>
              <a:rPr lang="pt-PT" dirty="0" err="1"/>
              <a:t>Lightsail</a:t>
            </a:r>
            <a:r>
              <a:rPr lang="pt-PT" dirty="0"/>
              <a:t> 1 –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Planetary</a:t>
            </a:r>
            <a:r>
              <a:rPr lang="pt-PT" dirty="0"/>
              <a:t> </a:t>
            </a:r>
            <a:r>
              <a:rPr lang="pt-PT" dirty="0" err="1"/>
              <a:t>Society</a:t>
            </a:r>
            <a:r>
              <a:rPr lang="pt-PT" dirty="0"/>
              <a:t> &amp; NASA em 2015</a:t>
            </a:r>
          </a:p>
          <a:p>
            <a:r>
              <a:rPr lang="pt-PT" dirty="0" err="1"/>
              <a:t>Lightsail</a:t>
            </a:r>
            <a:r>
              <a:rPr lang="pt-PT" dirty="0"/>
              <a:t> 2 –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Planetary</a:t>
            </a:r>
            <a:r>
              <a:rPr lang="pt-PT" dirty="0"/>
              <a:t> </a:t>
            </a:r>
            <a:r>
              <a:rPr lang="pt-PT" dirty="0" err="1"/>
              <a:t>Society</a:t>
            </a:r>
            <a:r>
              <a:rPr lang="pt-PT" dirty="0"/>
              <a:t> &amp; NASA em 2019</a:t>
            </a:r>
            <a:endParaRPr lang="en-GB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CA7B906-BDF0-01B9-AF19-6A6508B22981}"/>
                  </a:ext>
                </a:extLst>
              </p14:cNvPr>
              <p14:cNvContentPartPr/>
              <p14:nvPr/>
            </p14:nvContentPartPr>
            <p14:xfrm>
              <a:off x="10155329" y="6319479"/>
              <a:ext cx="1146960" cy="446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CA7B906-BDF0-01B9-AF19-6A6508B2298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92329" y="6256479"/>
                <a:ext cx="1272600" cy="5716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7F96170-F649-E4FD-DC13-AE9918273AC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5</a:t>
            </a:fld>
            <a:endParaRPr lang="en-GB" noProof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AD9AC3-7174-C98F-967B-7D650E8C2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903" y="92911"/>
            <a:ext cx="1615580" cy="390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18E5B9-E737-1BD4-4C55-84BF97CC34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693" y="2700669"/>
            <a:ext cx="4838343" cy="36247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2B7C3F-F0B7-1647-D16B-BBADEE0DBF84}"/>
              </a:ext>
            </a:extLst>
          </p:cNvPr>
          <p:cNvSpPr txBox="1"/>
          <p:nvPr/>
        </p:nvSpPr>
        <p:spPr>
          <a:xfrm>
            <a:off x="855025" y="6274792"/>
            <a:ext cx="51656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https://www.planetary.org/space-images/lightsail-2-image-of-madagascar-and-mozambique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1802B-6E9A-3B4E-74A5-D027D892BB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1333" y="2698652"/>
            <a:ext cx="4838343" cy="36287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D68E67-A00B-A9A8-D68D-387D9496816F}"/>
              </a:ext>
            </a:extLst>
          </p:cNvPr>
          <p:cNvSpPr txBox="1"/>
          <p:nvPr/>
        </p:nvSpPr>
        <p:spPr>
          <a:xfrm>
            <a:off x="6772894" y="6282000"/>
            <a:ext cx="516564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dirty="0"/>
              <a:t>https://www.planetary.org/space-images/lightsail-2-image-of-southeast-africa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FB4D5-DA14-4F29-9320-2DE0A6B57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504" y="629922"/>
            <a:ext cx="9198116" cy="432000"/>
          </a:xfrm>
        </p:spPr>
        <p:txBody>
          <a:bodyPr rtlCol="0"/>
          <a:lstStyle/>
          <a:p>
            <a:pPr rtl="0"/>
            <a:r>
              <a:rPr lang="pt-PT" dirty="0"/>
              <a:t>Referencias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83D8B7-76D4-2B23-C738-E4213673E6AF}"/>
              </a:ext>
            </a:extLst>
          </p:cNvPr>
          <p:cNvSpPr txBox="1"/>
          <p:nvPr/>
        </p:nvSpPr>
        <p:spPr>
          <a:xfrm>
            <a:off x="1900051" y="1777339"/>
            <a:ext cx="58149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3"/>
              </a:rPr>
              <a:t>https://www.planetary.org/articles/what-is-solar-sailing#:~:text=Solar%20sailing%20is%20a%20revolutionary,of%20this%20technology%20in%20action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4"/>
              </a:rPr>
              <a:t>https://www.nasa.gov/pdf/134645main_solar_sail_fs.pdf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5"/>
              </a:rPr>
              <a:t>https://www.planetary.org/sci-tech/lightsail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6"/>
              </a:rPr>
              <a:t>https://www.youtube.com/watch?v=ORQNgKnKVvM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7"/>
              </a:rPr>
              <a:t>https://www.youtube.com/shorts/D7k1XLcUG1A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8"/>
              </a:rPr>
              <a:t>https://global.jaxa.jp/countdown/f17/overview/ikaros_e.html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AA915FB-9FD9-2B2D-3F76-3A5CF16779EA}"/>
                  </a:ext>
                </a:extLst>
              </p14:cNvPr>
              <p14:cNvContentPartPr/>
              <p14:nvPr/>
            </p14:nvContentPartPr>
            <p14:xfrm>
              <a:off x="10149209" y="6416319"/>
              <a:ext cx="1130400" cy="292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AA915FB-9FD9-2B2D-3F76-3A5CF16779E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86209" y="6353319"/>
                <a:ext cx="1256040" cy="41796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0F1ED4-7236-26DD-8D62-4A0614363C2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n-GB" noProof="0" smtClean="0"/>
              <a:pPr rtl="0"/>
              <a:t>6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930F84D-D600-60F7-CA62-37163DE5ED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1612" y="156617"/>
            <a:ext cx="1615580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4298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6875" y="2591765"/>
            <a:ext cx="6798250" cy="1674470"/>
          </a:xfrm>
        </p:spPr>
        <p:txBody>
          <a:bodyPr rtlCol="0"/>
          <a:lstStyle/>
          <a:p>
            <a:pPr rtl="0"/>
            <a:r>
              <a:rPr lang="en-GB" dirty="0" err="1"/>
              <a:t>Obrigado</a:t>
            </a:r>
            <a:r>
              <a:rPr lang="en-GB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5CB8B3"/>
      </a:accent1>
      <a:accent2>
        <a:srgbClr val="F5D66E"/>
      </a:accent2>
      <a:accent3>
        <a:srgbClr val="D78189"/>
      </a:accent3>
      <a:accent4>
        <a:srgbClr val="7030A0"/>
      </a:accent4>
      <a:accent5>
        <a:srgbClr val="0070C0"/>
      </a:accent5>
      <a:accent6>
        <a:srgbClr val="C4D36D"/>
      </a:accent6>
      <a:hlink>
        <a:srgbClr val="54C3BD"/>
      </a:hlink>
      <a:folHlink>
        <a:srgbClr val="54C3BD"/>
      </a:folHlink>
    </a:clrScheme>
    <a:fontScheme name="Custom 154">
      <a:majorFont>
        <a:latin typeface="Arial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677756_TF67328976" id="{8D41288C-A143-4C55-A19F-9A38F7741759}" vid="{98B99BFD-3B7E-4AE0-80A8-38C1178D3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BBB5711-29E1-4F8E-81A0-7947C57B20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934E25-8442-49E9-ABDF-3146C4145F3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F6CB1848-D3E0-4F10-B640-720BE758B8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{B102D425-4249-43B2-9602-1A060A670330}tf67328976_win32</Template>
  <TotalTime>499</TotalTime>
  <Words>343</Words>
  <Application>Microsoft Office PowerPoint</Application>
  <PresentationFormat>Widescreen</PresentationFormat>
  <Paragraphs>52</Paragraphs>
  <Slides>7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Corbel</vt:lpstr>
      <vt:lpstr>Times New Roman</vt:lpstr>
      <vt:lpstr>Office Theme</vt:lpstr>
      <vt:lpstr>Solar Sail Propulsion</vt:lpstr>
      <vt:lpstr>Resumo</vt:lpstr>
      <vt:lpstr>Como funciona?</vt:lpstr>
      <vt:lpstr>Comparação</vt:lpstr>
      <vt:lpstr>Missões e estado atual</vt:lpstr>
      <vt:lpstr>Referencias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Solar Sail Propulsion</dc:title>
  <dc:creator>Magner Gusse</dc:creator>
  <cp:lastModifiedBy>Magner Gusse</cp:lastModifiedBy>
  <cp:revision>2</cp:revision>
  <dcterms:created xsi:type="dcterms:W3CDTF">2023-09-19T16:37:10Z</dcterms:created>
  <dcterms:modified xsi:type="dcterms:W3CDTF">2023-09-21T18:07:46Z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